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</p:sldMasterIdLst>
  <p:notesMasterIdLst>
    <p:notesMasterId r:id="rId12"/>
  </p:notesMasterIdLst>
  <p:handoutMasterIdLst>
    <p:handoutMasterId r:id="rId13"/>
  </p:handoutMasterIdLst>
  <p:sldIdLst>
    <p:sldId id="3278" r:id="rId3"/>
    <p:sldId id="3340" r:id="rId4"/>
    <p:sldId id="3362" r:id="rId5"/>
    <p:sldId id="3363" r:id="rId6"/>
    <p:sldId id="3364" r:id="rId7"/>
    <p:sldId id="3365" r:id="rId8"/>
    <p:sldId id="3359" r:id="rId9"/>
    <p:sldId id="3360" r:id="rId10"/>
    <p:sldId id="3361" r:id="rId11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0000"/>
    <a:srgbClr val="059C33"/>
    <a:srgbClr val="B7B7B7"/>
    <a:srgbClr val="FFFFFF"/>
    <a:srgbClr val="EA5416"/>
    <a:srgbClr val="FD9E24"/>
    <a:srgbClr val="A78357"/>
    <a:srgbClr val="28C7D4"/>
    <a:srgbClr val="F94D4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>
        <p:scale>
          <a:sx n="75" d="100"/>
          <a:sy n="75" d="100"/>
        </p:scale>
        <p:origin x="-922" y="-254"/>
      </p:cViewPr>
      <p:guideLst>
        <p:guide orient="horz" pos="310"/>
        <p:guide orient="horz" pos="4148"/>
        <p:guide pos="4048"/>
        <p:guide pos="493"/>
        <p:guide pos="7666"/>
        <p:guide pos="400"/>
        <p:guide pos="1344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257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647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1149271" y="1004543"/>
            <a:ext cx="1002936" cy="5683301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706846" y="1004535"/>
            <a:ext cx="10365007" cy="5683301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927931" y="6696722"/>
            <a:ext cx="2847500" cy="334107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341208" y="6696722"/>
            <a:ext cx="4176333" cy="33410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81570" y="6696722"/>
            <a:ext cx="2847500" cy="334107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927931" y="6696722"/>
            <a:ext cx="2847500" cy="334107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341208" y="6696722"/>
            <a:ext cx="4176333" cy="33410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081570" y="6696722"/>
            <a:ext cx="2847500" cy="334107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706881" y="1004543"/>
            <a:ext cx="11445091" cy="568330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06830" y="2729678"/>
            <a:ext cx="11445091" cy="94828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695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927931" y="6696722"/>
            <a:ext cx="2847500" cy="334107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341208" y="6696722"/>
            <a:ext cx="4176333" cy="33410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81570" y="6696722"/>
            <a:ext cx="2847500" cy="334107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706830" y="2729678"/>
            <a:ext cx="11445091" cy="948288"/>
          </a:xfrm>
        </p:spPr>
        <p:txBody>
          <a:bodyPr lIns="101600" tIns="38100" rIns="25400" bIns="38100" anchor="t" anchorCtr="0">
            <a:normAutofit/>
          </a:bodyPr>
          <a:lstStyle>
            <a:lvl1pPr algn="ctr">
              <a:defRPr sz="5695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706830" y="3760978"/>
            <a:ext cx="11445091" cy="1002936"/>
          </a:xfrm>
        </p:spPr>
        <p:txBody>
          <a:bodyPr lIns="101600" tIns="38100" rIns="76200" bIns="381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53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81965" indent="0" algn="ctr">
              <a:buNone/>
              <a:defRPr sz="2110"/>
            </a:lvl2pPr>
            <a:lvl3pPr marL="964565" indent="0" algn="ctr">
              <a:buNone/>
              <a:defRPr sz="1900"/>
            </a:lvl3pPr>
            <a:lvl4pPr marL="1446530" indent="0" algn="ctr">
              <a:buNone/>
              <a:defRPr sz="1685"/>
            </a:lvl4pPr>
            <a:lvl5pPr marL="1928495" indent="0" algn="ctr">
              <a:buNone/>
              <a:defRPr sz="1685"/>
            </a:lvl5pPr>
            <a:lvl6pPr marL="2411095" indent="0" algn="ctr">
              <a:buNone/>
              <a:defRPr sz="1685"/>
            </a:lvl6pPr>
            <a:lvl7pPr marL="2893060" indent="0" algn="ctr">
              <a:buNone/>
              <a:defRPr sz="1685"/>
            </a:lvl7pPr>
            <a:lvl8pPr marL="3375025" indent="0" algn="ctr">
              <a:buNone/>
              <a:defRPr sz="1685"/>
            </a:lvl8pPr>
            <a:lvl9pPr marL="3857625" indent="0" algn="ctr">
              <a:buNone/>
              <a:defRPr sz="168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927931" y="6696722"/>
            <a:ext cx="2847500" cy="334107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341208" y="6696722"/>
            <a:ext cx="4176333" cy="33410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81570" y="6696722"/>
            <a:ext cx="2847500" cy="334107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6830" y="467448"/>
            <a:ext cx="11445091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06830" y="1004543"/>
            <a:ext cx="11445091" cy="5683301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927931" y="6696722"/>
            <a:ext cx="2847500" cy="334107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341208" y="6696722"/>
            <a:ext cx="4176333" cy="33410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81570" y="6696722"/>
            <a:ext cx="2847500" cy="334107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6881" y="4016800"/>
            <a:ext cx="11445091" cy="658980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795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06876" y="4758146"/>
            <a:ext cx="11445091" cy="113687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85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81965" indent="0">
              <a:buNone/>
              <a:defRPr sz="2110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76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927931" y="6696722"/>
            <a:ext cx="2847500" cy="334107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341208" y="6696722"/>
            <a:ext cx="4176333" cy="33410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81570" y="6696722"/>
            <a:ext cx="2847500" cy="334107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6830" y="467448"/>
            <a:ext cx="11445091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706720" y="1004543"/>
            <a:ext cx="5571864" cy="5683301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80218" y="1004543"/>
            <a:ext cx="5571864" cy="5683301"/>
          </a:xfrm>
        </p:spPr>
        <p:txBody>
          <a:bodyPr>
            <a:noAutofit/>
          </a:bodyPr>
          <a:lstStyle>
            <a:lvl1pPr>
              <a:defRPr sz="168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8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8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8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8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927931" y="6696722"/>
            <a:ext cx="2847500" cy="334107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341208" y="6696722"/>
            <a:ext cx="4176333" cy="33410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81570" y="6696722"/>
            <a:ext cx="2847500" cy="334107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6830" y="467448"/>
            <a:ext cx="11445091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706720" y="1004543"/>
            <a:ext cx="5571864" cy="401817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11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706714" y="1483363"/>
            <a:ext cx="5571819" cy="5204336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76920" y="1004543"/>
            <a:ext cx="5571864" cy="401817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11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76920" y="1483363"/>
            <a:ext cx="5571864" cy="5204336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927931" y="6696722"/>
            <a:ext cx="2847500" cy="334107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341208" y="6696722"/>
            <a:ext cx="4176333" cy="33410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9081570" y="6696722"/>
            <a:ext cx="2847500" cy="334107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6830" y="467444"/>
            <a:ext cx="11445091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927931" y="6696722"/>
            <a:ext cx="2847500" cy="334107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341208" y="6696722"/>
            <a:ext cx="4176333" cy="33410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81570" y="6696722"/>
            <a:ext cx="2847500" cy="334107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927931" y="6696722"/>
            <a:ext cx="2847500" cy="334107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341208" y="6696722"/>
            <a:ext cx="4176333" cy="33410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9081570" y="6696722"/>
            <a:ext cx="2847500" cy="334107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6881" y="467448"/>
            <a:ext cx="11445091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706720" y="1004543"/>
            <a:ext cx="5571864" cy="5683301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87830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580269" y="1004543"/>
            <a:ext cx="5571864" cy="5683301"/>
          </a:xfrm>
        </p:spPr>
        <p:txBody>
          <a:bodyPr vert="horz" lIns="101600" tIns="0" rIns="82550" bIns="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927931" y="6696722"/>
            <a:ext cx="2847500" cy="334107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2021/10/20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341208" y="6696722"/>
            <a:ext cx="4176333" cy="33410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81570" y="6696722"/>
            <a:ext cx="2847500" cy="334107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706830" y="467443"/>
            <a:ext cx="11445091" cy="466108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706830" y="1004543"/>
            <a:ext cx="11445091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928155" y="6696722"/>
            <a:ext cx="2847500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341208" y="6696722"/>
            <a:ext cx="417633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081347" y="6696722"/>
            <a:ext cx="2847500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353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253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97355" algn="l"/>
        </a:tabLst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蔬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8790" y="4048373"/>
            <a:ext cx="13273405" cy="3183642"/>
          </a:xfrm>
          <a:prstGeom prst="rect">
            <a:avLst/>
          </a:prstGeom>
        </p:spPr>
      </p:pic>
      <p:sp>
        <p:nvSpPr>
          <p:cNvPr id="16" name="Freeform 10"/>
          <p:cNvSpPr/>
          <p:nvPr/>
        </p:nvSpPr>
        <p:spPr bwMode="auto">
          <a:xfrm flipH="1">
            <a:off x="-89817" y="-16945"/>
            <a:ext cx="4495553" cy="7232253"/>
          </a:xfrm>
          <a:custGeom>
            <a:avLst/>
            <a:gdLst>
              <a:gd name="T0" fmla="*/ 354 w 2330"/>
              <a:gd name="T1" fmla="*/ 0 h 3224"/>
              <a:gd name="T2" fmla="*/ 2330 w 2330"/>
              <a:gd name="T3" fmla="*/ 0 h 3224"/>
              <a:gd name="T4" fmla="*/ 2330 w 2330"/>
              <a:gd name="T5" fmla="*/ 3224 h 3224"/>
              <a:gd name="T6" fmla="*/ 366 w 2330"/>
              <a:gd name="T7" fmla="*/ 3224 h 3224"/>
              <a:gd name="T8" fmla="*/ 292 w 2330"/>
              <a:gd name="T9" fmla="*/ 3058 h 3224"/>
              <a:gd name="T10" fmla="*/ 226 w 2330"/>
              <a:gd name="T11" fmla="*/ 2886 h 3224"/>
              <a:gd name="T12" fmla="*/ 166 w 2330"/>
              <a:gd name="T13" fmla="*/ 2713 h 3224"/>
              <a:gd name="T14" fmla="*/ 117 w 2330"/>
              <a:gd name="T15" fmla="*/ 2534 h 3224"/>
              <a:gd name="T16" fmla="*/ 75 w 2330"/>
              <a:gd name="T17" fmla="*/ 2354 h 3224"/>
              <a:gd name="T18" fmla="*/ 42 w 2330"/>
              <a:gd name="T19" fmla="*/ 2168 h 3224"/>
              <a:gd name="T20" fmla="*/ 19 w 2330"/>
              <a:gd name="T21" fmla="*/ 1981 h 3224"/>
              <a:gd name="T22" fmla="*/ 5 w 2330"/>
              <a:gd name="T23" fmla="*/ 1792 h 3224"/>
              <a:gd name="T24" fmla="*/ 0 w 2330"/>
              <a:gd name="T25" fmla="*/ 1599 h 3224"/>
              <a:gd name="T26" fmla="*/ 5 w 2330"/>
              <a:gd name="T27" fmla="*/ 1410 h 3224"/>
              <a:gd name="T28" fmla="*/ 19 w 2330"/>
              <a:gd name="T29" fmla="*/ 1223 h 3224"/>
              <a:gd name="T30" fmla="*/ 42 w 2330"/>
              <a:gd name="T31" fmla="*/ 1039 h 3224"/>
              <a:gd name="T32" fmla="*/ 73 w 2330"/>
              <a:gd name="T33" fmla="*/ 857 h 3224"/>
              <a:gd name="T34" fmla="*/ 112 w 2330"/>
              <a:gd name="T35" fmla="*/ 679 h 3224"/>
              <a:gd name="T36" fmla="*/ 161 w 2330"/>
              <a:gd name="T37" fmla="*/ 504 h 3224"/>
              <a:gd name="T38" fmla="*/ 217 w 2330"/>
              <a:gd name="T39" fmla="*/ 332 h 3224"/>
              <a:gd name="T40" fmla="*/ 282 w 2330"/>
              <a:gd name="T41" fmla="*/ 162 h 3224"/>
              <a:gd name="T42" fmla="*/ 354 w 2330"/>
              <a:gd name="T43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30" h="3224">
                <a:moveTo>
                  <a:pt x="354" y="0"/>
                </a:moveTo>
                <a:lnTo>
                  <a:pt x="2330" y="0"/>
                </a:lnTo>
                <a:lnTo>
                  <a:pt x="2330" y="3224"/>
                </a:lnTo>
                <a:lnTo>
                  <a:pt x="366" y="3224"/>
                </a:lnTo>
                <a:lnTo>
                  <a:pt x="292" y="3058"/>
                </a:lnTo>
                <a:lnTo>
                  <a:pt x="226" y="2886"/>
                </a:lnTo>
                <a:lnTo>
                  <a:pt x="166" y="2713"/>
                </a:lnTo>
                <a:lnTo>
                  <a:pt x="117" y="2534"/>
                </a:lnTo>
                <a:lnTo>
                  <a:pt x="75" y="2354"/>
                </a:lnTo>
                <a:lnTo>
                  <a:pt x="42" y="2168"/>
                </a:lnTo>
                <a:lnTo>
                  <a:pt x="19" y="1981"/>
                </a:lnTo>
                <a:lnTo>
                  <a:pt x="5" y="1792"/>
                </a:lnTo>
                <a:lnTo>
                  <a:pt x="0" y="1599"/>
                </a:lnTo>
                <a:lnTo>
                  <a:pt x="5" y="1410"/>
                </a:lnTo>
                <a:lnTo>
                  <a:pt x="19" y="1223"/>
                </a:lnTo>
                <a:lnTo>
                  <a:pt x="42" y="1039"/>
                </a:lnTo>
                <a:lnTo>
                  <a:pt x="73" y="857"/>
                </a:lnTo>
                <a:lnTo>
                  <a:pt x="112" y="679"/>
                </a:lnTo>
                <a:lnTo>
                  <a:pt x="161" y="504"/>
                </a:lnTo>
                <a:lnTo>
                  <a:pt x="217" y="332"/>
                </a:lnTo>
                <a:lnTo>
                  <a:pt x="282" y="162"/>
                </a:lnTo>
                <a:lnTo>
                  <a:pt x="35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8" name="Freeform 7"/>
          <p:cNvSpPr/>
          <p:nvPr/>
        </p:nvSpPr>
        <p:spPr bwMode="auto">
          <a:xfrm flipH="1">
            <a:off x="164679" y="447973"/>
            <a:ext cx="3600400" cy="6784480"/>
          </a:xfrm>
          <a:custGeom>
            <a:avLst/>
            <a:gdLst>
              <a:gd name="T0" fmla="*/ 439 w 769"/>
              <a:gd name="T1" fmla="*/ 0 h 3224"/>
              <a:gd name="T2" fmla="*/ 769 w 769"/>
              <a:gd name="T3" fmla="*/ 0 h 3224"/>
              <a:gd name="T4" fmla="*/ 679 w 769"/>
              <a:gd name="T5" fmla="*/ 157 h 3224"/>
              <a:gd name="T6" fmla="*/ 599 w 769"/>
              <a:gd name="T7" fmla="*/ 318 h 3224"/>
              <a:gd name="T8" fmla="*/ 525 w 769"/>
              <a:gd name="T9" fmla="*/ 484 h 3224"/>
              <a:gd name="T10" fmla="*/ 459 w 769"/>
              <a:gd name="T11" fmla="*/ 654 h 3224"/>
              <a:gd name="T12" fmla="*/ 401 w 769"/>
              <a:gd name="T13" fmla="*/ 828 h 3224"/>
              <a:gd name="T14" fmla="*/ 352 w 769"/>
              <a:gd name="T15" fmla="*/ 1006 h 3224"/>
              <a:gd name="T16" fmla="*/ 310 w 769"/>
              <a:gd name="T17" fmla="*/ 1186 h 3224"/>
              <a:gd name="T18" fmla="*/ 278 w 769"/>
              <a:gd name="T19" fmla="*/ 1370 h 3224"/>
              <a:gd name="T20" fmla="*/ 254 w 769"/>
              <a:gd name="T21" fmla="*/ 1556 h 3224"/>
              <a:gd name="T22" fmla="*/ 240 w 769"/>
              <a:gd name="T23" fmla="*/ 1747 h 3224"/>
              <a:gd name="T24" fmla="*/ 236 w 769"/>
              <a:gd name="T25" fmla="*/ 1937 h 3224"/>
              <a:gd name="T26" fmla="*/ 240 w 769"/>
              <a:gd name="T27" fmla="*/ 2130 h 3224"/>
              <a:gd name="T28" fmla="*/ 256 w 769"/>
              <a:gd name="T29" fmla="*/ 2319 h 3224"/>
              <a:gd name="T30" fmla="*/ 278 w 769"/>
              <a:gd name="T31" fmla="*/ 2506 h 3224"/>
              <a:gd name="T32" fmla="*/ 312 w 769"/>
              <a:gd name="T33" fmla="*/ 2690 h 3224"/>
              <a:gd name="T34" fmla="*/ 354 w 769"/>
              <a:gd name="T35" fmla="*/ 2872 h 3224"/>
              <a:gd name="T36" fmla="*/ 403 w 769"/>
              <a:gd name="T37" fmla="*/ 3049 h 3224"/>
              <a:gd name="T38" fmla="*/ 460 w 769"/>
              <a:gd name="T39" fmla="*/ 3224 h 3224"/>
              <a:gd name="T40" fmla="*/ 429 w 769"/>
              <a:gd name="T41" fmla="*/ 3224 h 3224"/>
              <a:gd name="T42" fmla="*/ 350 w 769"/>
              <a:gd name="T43" fmla="*/ 3080 h 3224"/>
              <a:gd name="T44" fmla="*/ 280 w 769"/>
              <a:gd name="T45" fmla="*/ 2932 h 3224"/>
              <a:gd name="T46" fmla="*/ 215 w 769"/>
              <a:gd name="T47" fmla="*/ 2779 h 3224"/>
              <a:gd name="T48" fmla="*/ 159 w 769"/>
              <a:gd name="T49" fmla="*/ 2624 h 3224"/>
              <a:gd name="T50" fmla="*/ 112 w 769"/>
              <a:gd name="T51" fmla="*/ 2463 h 3224"/>
              <a:gd name="T52" fmla="*/ 72 w 769"/>
              <a:gd name="T53" fmla="*/ 2300 h 3224"/>
              <a:gd name="T54" fmla="*/ 40 w 769"/>
              <a:gd name="T55" fmla="*/ 2135 h 3224"/>
              <a:gd name="T56" fmla="*/ 17 w 769"/>
              <a:gd name="T57" fmla="*/ 1965 h 3224"/>
              <a:gd name="T58" fmla="*/ 3 w 769"/>
              <a:gd name="T59" fmla="*/ 1794 h 3224"/>
              <a:gd name="T60" fmla="*/ 0 w 769"/>
              <a:gd name="T61" fmla="*/ 1621 h 3224"/>
              <a:gd name="T62" fmla="*/ 3 w 769"/>
              <a:gd name="T63" fmla="*/ 1444 h 3224"/>
              <a:gd name="T64" fmla="*/ 17 w 769"/>
              <a:gd name="T65" fmla="*/ 1270 h 3224"/>
              <a:gd name="T66" fmla="*/ 42 w 769"/>
              <a:gd name="T67" fmla="*/ 1099 h 3224"/>
              <a:gd name="T68" fmla="*/ 73 w 769"/>
              <a:gd name="T69" fmla="*/ 933 h 3224"/>
              <a:gd name="T70" fmla="*/ 114 w 769"/>
              <a:gd name="T71" fmla="*/ 766 h 3224"/>
              <a:gd name="T72" fmla="*/ 163 w 769"/>
              <a:gd name="T73" fmla="*/ 605 h 3224"/>
              <a:gd name="T74" fmla="*/ 221 w 769"/>
              <a:gd name="T75" fmla="*/ 448 h 3224"/>
              <a:gd name="T76" fmla="*/ 285 w 769"/>
              <a:gd name="T77" fmla="*/ 294 h 3224"/>
              <a:gd name="T78" fmla="*/ 359 w 769"/>
              <a:gd name="T79" fmla="*/ 145 h 3224"/>
              <a:gd name="T80" fmla="*/ 439 w 769"/>
              <a:gd name="T81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9" h="3224">
                <a:moveTo>
                  <a:pt x="439" y="0"/>
                </a:moveTo>
                <a:lnTo>
                  <a:pt x="769" y="0"/>
                </a:lnTo>
                <a:lnTo>
                  <a:pt x="679" y="157"/>
                </a:lnTo>
                <a:lnTo>
                  <a:pt x="599" y="318"/>
                </a:lnTo>
                <a:lnTo>
                  <a:pt x="525" y="484"/>
                </a:lnTo>
                <a:lnTo>
                  <a:pt x="459" y="654"/>
                </a:lnTo>
                <a:lnTo>
                  <a:pt x="401" y="828"/>
                </a:lnTo>
                <a:lnTo>
                  <a:pt x="352" y="1006"/>
                </a:lnTo>
                <a:lnTo>
                  <a:pt x="310" y="1186"/>
                </a:lnTo>
                <a:lnTo>
                  <a:pt x="278" y="1370"/>
                </a:lnTo>
                <a:lnTo>
                  <a:pt x="254" y="1556"/>
                </a:lnTo>
                <a:lnTo>
                  <a:pt x="240" y="1747"/>
                </a:lnTo>
                <a:lnTo>
                  <a:pt x="236" y="1937"/>
                </a:lnTo>
                <a:lnTo>
                  <a:pt x="240" y="2130"/>
                </a:lnTo>
                <a:lnTo>
                  <a:pt x="256" y="2319"/>
                </a:lnTo>
                <a:lnTo>
                  <a:pt x="278" y="2506"/>
                </a:lnTo>
                <a:lnTo>
                  <a:pt x="312" y="2690"/>
                </a:lnTo>
                <a:lnTo>
                  <a:pt x="354" y="2872"/>
                </a:lnTo>
                <a:lnTo>
                  <a:pt x="403" y="3049"/>
                </a:lnTo>
                <a:lnTo>
                  <a:pt x="460" y="3224"/>
                </a:lnTo>
                <a:lnTo>
                  <a:pt x="429" y="3224"/>
                </a:lnTo>
                <a:lnTo>
                  <a:pt x="350" y="3080"/>
                </a:lnTo>
                <a:lnTo>
                  <a:pt x="280" y="2932"/>
                </a:lnTo>
                <a:lnTo>
                  <a:pt x="215" y="2779"/>
                </a:lnTo>
                <a:lnTo>
                  <a:pt x="159" y="2624"/>
                </a:lnTo>
                <a:lnTo>
                  <a:pt x="112" y="2463"/>
                </a:lnTo>
                <a:lnTo>
                  <a:pt x="72" y="2300"/>
                </a:lnTo>
                <a:lnTo>
                  <a:pt x="40" y="2135"/>
                </a:lnTo>
                <a:lnTo>
                  <a:pt x="17" y="1965"/>
                </a:lnTo>
                <a:lnTo>
                  <a:pt x="3" y="1794"/>
                </a:lnTo>
                <a:lnTo>
                  <a:pt x="0" y="1621"/>
                </a:lnTo>
                <a:lnTo>
                  <a:pt x="3" y="1444"/>
                </a:lnTo>
                <a:lnTo>
                  <a:pt x="17" y="1270"/>
                </a:lnTo>
                <a:lnTo>
                  <a:pt x="42" y="1099"/>
                </a:lnTo>
                <a:lnTo>
                  <a:pt x="73" y="933"/>
                </a:lnTo>
                <a:lnTo>
                  <a:pt x="114" y="766"/>
                </a:lnTo>
                <a:lnTo>
                  <a:pt x="163" y="605"/>
                </a:lnTo>
                <a:lnTo>
                  <a:pt x="221" y="448"/>
                </a:lnTo>
                <a:lnTo>
                  <a:pt x="285" y="294"/>
                </a:lnTo>
                <a:lnTo>
                  <a:pt x="359" y="145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9" name="Freeform 8"/>
          <p:cNvSpPr/>
          <p:nvPr/>
        </p:nvSpPr>
        <p:spPr bwMode="auto">
          <a:xfrm flipH="1">
            <a:off x="653619" y="1240061"/>
            <a:ext cx="2148334" cy="5992392"/>
          </a:xfrm>
          <a:custGeom>
            <a:avLst/>
            <a:gdLst>
              <a:gd name="T0" fmla="*/ 533 w 559"/>
              <a:gd name="T1" fmla="*/ 0 h 3224"/>
              <a:gd name="T2" fmla="*/ 547 w 559"/>
              <a:gd name="T3" fmla="*/ 0 h 3224"/>
              <a:gd name="T4" fmla="*/ 475 w 559"/>
              <a:gd name="T5" fmla="*/ 162 h 3224"/>
              <a:gd name="T6" fmla="*/ 410 w 559"/>
              <a:gd name="T7" fmla="*/ 332 h 3224"/>
              <a:gd name="T8" fmla="*/ 354 w 559"/>
              <a:gd name="T9" fmla="*/ 504 h 3224"/>
              <a:gd name="T10" fmla="*/ 305 w 559"/>
              <a:gd name="T11" fmla="*/ 679 h 3224"/>
              <a:gd name="T12" fmla="*/ 266 w 559"/>
              <a:gd name="T13" fmla="*/ 857 h 3224"/>
              <a:gd name="T14" fmla="*/ 235 w 559"/>
              <a:gd name="T15" fmla="*/ 1039 h 3224"/>
              <a:gd name="T16" fmla="*/ 212 w 559"/>
              <a:gd name="T17" fmla="*/ 1223 h 3224"/>
              <a:gd name="T18" fmla="*/ 198 w 559"/>
              <a:gd name="T19" fmla="*/ 1410 h 3224"/>
              <a:gd name="T20" fmla="*/ 193 w 559"/>
              <a:gd name="T21" fmla="*/ 1599 h 3224"/>
              <a:gd name="T22" fmla="*/ 198 w 559"/>
              <a:gd name="T23" fmla="*/ 1792 h 3224"/>
              <a:gd name="T24" fmla="*/ 212 w 559"/>
              <a:gd name="T25" fmla="*/ 1981 h 3224"/>
              <a:gd name="T26" fmla="*/ 235 w 559"/>
              <a:gd name="T27" fmla="*/ 2168 h 3224"/>
              <a:gd name="T28" fmla="*/ 268 w 559"/>
              <a:gd name="T29" fmla="*/ 2354 h 3224"/>
              <a:gd name="T30" fmla="*/ 310 w 559"/>
              <a:gd name="T31" fmla="*/ 2534 h 3224"/>
              <a:gd name="T32" fmla="*/ 359 w 559"/>
              <a:gd name="T33" fmla="*/ 2713 h 3224"/>
              <a:gd name="T34" fmla="*/ 419 w 559"/>
              <a:gd name="T35" fmla="*/ 2886 h 3224"/>
              <a:gd name="T36" fmla="*/ 485 w 559"/>
              <a:gd name="T37" fmla="*/ 3058 h 3224"/>
              <a:gd name="T38" fmla="*/ 559 w 559"/>
              <a:gd name="T39" fmla="*/ 3224 h 3224"/>
              <a:gd name="T40" fmla="*/ 224 w 559"/>
              <a:gd name="T41" fmla="*/ 3224 h 3224"/>
              <a:gd name="T42" fmla="*/ 167 w 559"/>
              <a:gd name="T43" fmla="*/ 3049 h 3224"/>
              <a:gd name="T44" fmla="*/ 118 w 559"/>
              <a:gd name="T45" fmla="*/ 2872 h 3224"/>
              <a:gd name="T46" fmla="*/ 76 w 559"/>
              <a:gd name="T47" fmla="*/ 2690 h 3224"/>
              <a:gd name="T48" fmla="*/ 42 w 559"/>
              <a:gd name="T49" fmla="*/ 2506 h 3224"/>
              <a:gd name="T50" fmla="*/ 20 w 559"/>
              <a:gd name="T51" fmla="*/ 2319 h 3224"/>
              <a:gd name="T52" fmla="*/ 4 w 559"/>
              <a:gd name="T53" fmla="*/ 2130 h 3224"/>
              <a:gd name="T54" fmla="*/ 0 w 559"/>
              <a:gd name="T55" fmla="*/ 1937 h 3224"/>
              <a:gd name="T56" fmla="*/ 4 w 559"/>
              <a:gd name="T57" fmla="*/ 1747 h 3224"/>
              <a:gd name="T58" fmla="*/ 18 w 559"/>
              <a:gd name="T59" fmla="*/ 1556 h 3224"/>
              <a:gd name="T60" fmla="*/ 42 w 559"/>
              <a:gd name="T61" fmla="*/ 1370 h 3224"/>
              <a:gd name="T62" fmla="*/ 74 w 559"/>
              <a:gd name="T63" fmla="*/ 1186 h 3224"/>
              <a:gd name="T64" fmla="*/ 116 w 559"/>
              <a:gd name="T65" fmla="*/ 1006 h 3224"/>
              <a:gd name="T66" fmla="*/ 165 w 559"/>
              <a:gd name="T67" fmla="*/ 828 h 3224"/>
              <a:gd name="T68" fmla="*/ 223 w 559"/>
              <a:gd name="T69" fmla="*/ 654 h 3224"/>
              <a:gd name="T70" fmla="*/ 289 w 559"/>
              <a:gd name="T71" fmla="*/ 484 h 3224"/>
              <a:gd name="T72" fmla="*/ 363 w 559"/>
              <a:gd name="T73" fmla="*/ 318 h 3224"/>
              <a:gd name="T74" fmla="*/ 443 w 559"/>
              <a:gd name="T75" fmla="*/ 157 h 3224"/>
              <a:gd name="T76" fmla="*/ 533 w 559"/>
              <a:gd name="T77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" h="3224">
                <a:moveTo>
                  <a:pt x="533" y="0"/>
                </a:moveTo>
                <a:lnTo>
                  <a:pt x="547" y="0"/>
                </a:lnTo>
                <a:lnTo>
                  <a:pt x="475" y="162"/>
                </a:lnTo>
                <a:lnTo>
                  <a:pt x="410" y="332"/>
                </a:lnTo>
                <a:lnTo>
                  <a:pt x="354" y="504"/>
                </a:lnTo>
                <a:lnTo>
                  <a:pt x="305" y="679"/>
                </a:lnTo>
                <a:lnTo>
                  <a:pt x="266" y="857"/>
                </a:lnTo>
                <a:lnTo>
                  <a:pt x="235" y="1039"/>
                </a:lnTo>
                <a:lnTo>
                  <a:pt x="212" y="1223"/>
                </a:lnTo>
                <a:lnTo>
                  <a:pt x="198" y="1410"/>
                </a:lnTo>
                <a:lnTo>
                  <a:pt x="193" y="1599"/>
                </a:lnTo>
                <a:lnTo>
                  <a:pt x="198" y="1792"/>
                </a:lnTo>
                <a:lnTo>
                  <a:pt x="212" y="1981"/>
                </a:lnTo>
                <a:lnTo>
                  <a:pt x="235" y="2168"/>
                </a:lnTo>
                <a:lnTo>
                  <a:pt x="268" y="2354"/>
                </a:lnTo>
                <a:lnTo>
                  <a:pt x="310" y="2534"/>
                </a:lnTo>
                <a:lnTo>
                  <a:pt x="359" y="2713"/>
                </a:lnTo>
                <a:lnTo>
                  <a:pt x="419" y="2886"/>
                </a:lnTo>
                <a:lnTo>
                  <a:pt x="485" y="3058"/>
                </a:lnTo>
                <a:lnTo>
                  <a:pt x="559" y="3224"/>
                </a:lnTo>
                <a:lnTo>
                  <a:pt x="224" y="3224"/>
                </a:lnTo>
                <a:lnTo>
                  <a:pt x="167" y="3049"/>
                </a:lnTo>
                <a:lnTo>
                  <a:pt x="118" y="2872"/>
                </a:lnTo>
                <a:lnTo>
                  <a:pt x="76" y="2690"/>
                </a:lnTo>
                <a:lnTo>
                  <a:pt x="42" y="2506"/>
                </a:lnTo>
                <a:lnTo>
                  <a:pt x="20" y="2319"/>
                </a:lnTo>
                <a:lnTo>
                  <a:pt x="4" y="2130"/>
                </a:lnTo>
                <a:lnTo>
                  <a:pt x="0" y="1937"/>
                </a:lnTo>
                <a:lnTo>
                  <a:pt x="4" y="1747"/>
                </a:lnTo>
                <a:lnTo>
                  <a:pt x="18" y="1556"/>
                </a:lnTo>
                <a:lnTo>
                  <a:pt x="42" y="1370"/>
                </a:lnTo>
                <a:lnTo>
                  <a:pt x="74" y="1186"/>
                </a:lnTo>
                <a:lnTo>
                  <a:pt x="116" y="1006"/>
                </a:lnTo>
                <a:lnTo>
                  <a:pt x="165" y="828"/>
                </a:lnTo>
                <a:lnTo>
                  <a:pt x="223" y="654"/>
                </a:lnTo>
                <a:lnTo>
                  <a:pt x="289" y="484"/>
                </a:lnTo>
                <a:lnTo>
                  <a:pt x="363" y="318"/>
                </a:lnTo>
                <a:lnTo>
                  <a:pt x="443" y="157"/>
                </a:lnTo>
                <a:lnTo>
                  <a:pt x="53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90500" dist="101600" algn="l" rotWithShape="0">
              <a:prstClr val="black">
                <a:alpha val="40000"/>
              </a:prst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grpSp>
        <p:nvGrpSpPr>
          <p:cNvPr id="2" name="组合 1"/>
          <p:cNvGrpSpPr/>
          <p:nvPr/>
        </p:nvGrpSpPr>
        <p:grpSpPr>
          <a:xfrm>
            <a:off x="3477048" y="1939290"/>
            <a:ext cx="5760640" cy="1316995"/>
            <a:chOff x="5589" y="3087"/>
            <a:chExt cx="10605" cy="4662"/>
          </a:xfrm>
        </p:grpSpPr>
        <p:sp>
          <p:nvSpPr>
            <p:cNvPr id="3" name="矩形 2"/>
            <p:cNvSpPr/>
            <p:nvPr/>
          </p:nvSpPr>
          <p:spPr>
            <a:xfrm>
              <a:off x="8143" y="4687"/>
              <a:ext cx="8051" cy="3062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48"/>
            <p:cNvSpPr txBox="1"/>
            <p:nvPr/>
          </p:nvSpPr>
          <p:spPr>
            <a:xfrm>
              <a:off x="5589" y="3087"/>
              <a:ext cx="9809" cy="38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00000"/>
                </a:lnSpc>
              </a:pPr>
              <a:endParaRPr kumimoji="1" lang="zh-CN" altLang="en-US" sz="6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637287" y="1240061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800" b="1" dirty="0" smtClean="0">
                <a:solidFill>
                  <a:srgbClr val="FF0000"/>
                </a:solidFill>
              </a:rPr>
              <a:t>尽本职</a:t>
            </a:r>
            <a:endParaRPr lang="en-US" altLang="zh-CN" sz="4800" b="1" dirty="0" smtClean="0">
              <a:solidFill>
                <a:srgbClr val="FF0000"/>
              </a:solidFill>
            </a:endParaRPr>
          </a:p>
          <a:p>
            <a:r>
              <a:rPr lang="en-US" altLang="zh-CN" sz="4800" b="1" dirty="0">
                <a:solidFill>
                  <a:srgbClr val="FF0000"/>
                </a:solidFill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       </a:t>
            </a:r>
            <a:r>
              <a:rPr lang="zh-CN" altLang="zh-CN" sz="4800" b="1" dirty="0" smtClean="0">
                <a:solidFill>
                  <a:srgbClr val="FF0000"/>
                </a:solidFill>
              </a:rPr>
              <a:t>守本色</a:t>
            </a:r>
            <a:endParaRPr lang="en-US" altLang="zh-CN" sz="4800" b="1" dirty="0" smtClean="0">
              <a:solidFill>
                <a:srgbClr val="FF0000"/>
              </a:solidFill>
            </a:endParaRPr>
          </a:p>
          <a:p>
            <a:r>
              <a:rPr lang="en-US" altLang="zh-CN" sz="4800" b="1" dirty="0">
                <a:solidFill>
                  <a:srgbClr val="FF0000"/>
                </a:solidFill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              </a:t>
            </a:r>
            <a:r>
              <a:rPr lang="zh-CN" altLang="zh-CN" sz="4800" b="1" dirty="0" smtClean="0">
                <a:solidFill>
                  <a:srgbClr val="FF0000"/>
                </a:solidFill>
              </a:rPr>
              <a:t>求</a:t>
            </a:r>
            <a:r>
              <a:rPr lang="zh-CN" altLang="zh-CN" sz="4800" b="1" dirty="0">
                <a:solidFill>
                  <a:srgbClr val="FF0000"/>
                </a:solidFill>
              </a:rPr>
              <a:t>本源</a:t>
            </a:r>
            <a:endParaRPr lang="zh-CN" altLang="zh-CN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 flipH="1">
            <a:off x="642952" y="482181"/>
            <a:ext cx="321453" cy="0"/>
          </a:xfrm>
          <a:prstGeom prst="line">
            <a:avLst/>
          </a:prstGeom>
          <a:ln w="25400">
            <a:solidFill>
              <a:schemeClr val="lt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108895" y="1474785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一、</a:t>
            </a:r>
            <a:r>
              <a:rPr lang="zh-CN" altLang="zh-CN" sz="3200" b="1" dirty="0" smtClean="0">
                <a:solidFill>
                  <a:srgbClr val="FF0000"/>
                </a:solidFill>
              </a:rPr>
              <a:t>履职尽责是工作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本职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                                                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                                                       </a:t>
            </a:r>
            <a:r>
              <a:rPr lang="zh-CN" altLang="en-US" sz="2400" b="1" dirty="0" smtClean="0"/>
              <a:t>开</a:t>
            </a:r>
            <a:r>
              <a:rPr lang="zh-CN" altLang="en-US" sz="2400" b="1" dirty="0"/>
              <a:t>单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               履</a:t>
            </a:r>
            <a:r>
              <a:rPr lang="zh-CN" altLang="en-US" sz="2400" b="1" dirty="0"/>
              <a:t>职</a:t>
            </a:r>
            <a:r>
              <a:rPr lang="zh-CN" altLang="en-US" sz="2400" b="1" dirty="0" smtClean="0"/>
              <a:t>尽责</a:t>
            </a:r>
            <a:endParaRPr lang="zh-CN" altLang="zh-CN" sz="2400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773191" y="3040261"/>
            <a:ext cx="100811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773191" y="3624709"/>
            <a:ext cx="108012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656795" y="4056757"/>
            <a:ext cx="1196516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773191" y="4209157"/>
            <a:ext cx="1196516" cy="703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969707" y="4636185"/>
            <a:ext cx="2186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</a:rPr>
              <a:t>结算</a:t>
            </a:r>
            <a:endParaRPr lang="en-US" altLang="zh-CN" sz="2400" b="1" dirty="0">
              <a:solidFill>
                <a:prstClr val="black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09295" y="3518843"/>
            <a:ext cx="3492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</a:rPr>
              <a:t>   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</a:rPr>
              <a:t>    验收</a:t>
            </a:r>
            <a:endParaRPr lang="en-US" altLang="zh-CN" sz="2400" b="1" dirty="0">
              <a:solidFill>
                <a:prstClr val="black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69707" y="3518843"/>
            <a:ext cx="3495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</a:rPr>
              <a:t>下</a:t>
            </a:r>
            <a:r>
              <a:rPr lang="zh-CN" altLang="en-US" sz="2400" b="1" dirty="0">
                <a:solidFill>
                  <a:prstClr val="black"/>
                </a:solidFill>
              </a:rPr>
              <a:t>单</a:t>
            </a:r>
            <a:endParaRPr lang="zh-CN" altLang="en-US" dirty="0"/>
          </a:p>
        </p:txBody>
      </p:sp>
      <p:cxnSp>
        <p:nvCxnSpPr>
          <p:cNvPr id="25" name="直接连接符 24"/>
          <p:cNvCxnSpPr/>
          <p:nvPr/>
        </p:nvCxnSpPr>
        <p:spPr>
          <a:xfrm>
            <a:off x="6789415" y="2968253"/>
            <a:ext cx="10668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789415" y="3518843"/>
            <a:ext cx="1066800" cy="516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6941815" y="4035053"/>
            <a:ext cx="914400" cy="324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6941815" y="4035053"/>
            <a:ext cx="914400" cy="87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7856215" y="3184277"/>
            <a:ext cx="2245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altLang="zh-CN" sz="2400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</a:rPr>
              <a:t>规范</a:t>
            </a:r>
            <a:r>
              <a:rPr lang="zh-CN" altLang="en-US" sz="2400" b="1" dirty="0">
                <a:solidFill>
                  <a:prstClr val="black"/>
                </a:solidFill>
              </a:rPr>
              <a:t>规矩</a:t>
            </a:r>
            <a:endParaRPr lang="en-US" altLang="zh-CN" sz="2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65279" y="663997"/>
            <a:ext cx="50405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/>
              <a:t>          </a:t>
            </a:r>
            <a:r>
              <a:rPr lang="zh-CN" altLang="zh-CN" sz="2800" b="1" dirty="0" smtClean="0"/>
              <a:t>结算环节</a:t>
            </a:r>
            <a:r>
              <a:rPr lang="zh-CN" altLang="en-US" sz="2800" b="1" dirty="0" smtClean="0"/>
              <a:t>问题</a:t>
            </a:r>
            <a:r>
              <a:rPr lang="zh-CN" altLang="zh-CN" sz="2800" b="1" dirty="0" smtClean="0"/>
              <a:t>清单</a:t>
            </a:r>
            <a:endParaRPr lang="en-US" altLang="zh-CN" sz="2800" b="1" dirty="0" smtClean="0"/>
          </a:p>
          <a:p>
            <a:pPr>
              <a:lnSpc>
                <a:spcPct val="20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  </a:t>
            </a:r>
            <a:r>
              <a:rPr lang="zh-CN" altLang="zh-CN" sz="2000" dirty="0" smtClean="0"/>
              <a:t>不</a:t>
            </a:r>
            <a:r>
              <a:rPr lang="zh-CN" altLang="zh-CN" sz="2000" dirty="0"/>
              <a:t>及时对账，不按合同付款，平时送货单不及时核对，造成月底对账难，学校有责任，配送企业也有责任。工作拖拉推诿，学校欠企业，企业欠上游供应商。长期拖欠货款影响正常配送，给食品安全工作带来很大风险隐患，严重影响教育形象。</a:t>
            </a:r>
          </a:p>
        </p:txBody>
      </p:sp>
      <p:pic>
        <p:nvPicPr>
          <p:cNvPr id="2050" name="Picture 2" descr="D:\Users\User\Desktop\IMG_20201218_142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00" y="1816124"/>
            <a:ext cx="4104456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1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6767" y="1096045"/>
            <a:ext cx="4464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 smtClean="0"/>
              <a:t>            </a:t>
            </a:r>
            <a:r>
              <a:rPr lang="zh-CN" altLang="zh-CN" sz="2400" b="1" dirty="0" smtClean="0"/>
              <a:t>验收环节</a:t>
            </a:r>
            <a:r>
              <a:rPr lang="zh-CN" altLang="zh-CN" sz="2400" b="1" dirty="0"/>
              <a:t>问题清单</a:t>
            </a:r>
            <a:endParaRPr lang="en-US" altLang="zh-CN" sz="2400" b="1" dirty="0" smtClean="0"/>
          </a:p>
          <a:p>
            <a:pPr>
              <a:lnSpc>
                <a:spcPct val="200000"/>
              </a:lnSpc>
            </a:pPr>
            <a:r>
              <a:rPr lang="en-US" altLang="zh-CN" b="1" dirty="0" smtClean="0"/>
              <a:t>      </a:t>
            </a:r>
            <a:r>
              <a:rPr lang="zh-CN" altLang="zh-CN" sz="2000" dirty="0" smtClean="0"/>
              <a:t>不</a:t>
            </a:r>
            <a:r>
              <a:rPr lang="zh-CN" altLang="zh-CN" sz="2000" dirty="0"/>
              <a:t>认真验收，开只眼闭只眼，故意放水；超标准验收，不熟悉业务，或者是故意刁难。为什么要故意刁难，这个意思，大家都懂的。</a:t>
            </a:r>
          </a:p>
        </p:txBody>
      </p:sp>
      <p:pic>
        <p:nvPicPr>
          <p:cNvPr id="3074" name="Picture 2" descr="D:\Users\User\Desktop\IMG_20210907_062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95" y="1816124"/>
            <a:ext cx="5976664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13351" y="1744117"/>
            <a:ext cx="4968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 smtClean="0"/>
              <a:t>       </a:t>
            </a:r>
            <a:r>
              <a:rPr lang="zh-CN" altLang="zh-CN" sz="2800" b="1" dirty="0" smtClean="0"/>
              <a:t>下</a:t>
            </a:r>
            <a:r>
              <a:rPr lang="zh-CN" altLang="zh-CN" sz="2800" b="1" dirty="0"/>
              <a:t>单环</a:t>
            </a:r>
            <a:r>
              <a:rPr lang="zh-CN" altLang="zh-CN" sz="2800" b="1" dirty="0" smtClean="0"/>
              <a:t>节</a:t>
            </a:r>
            <a:r>
              <a:rPr lang="zh-CN" altLang="zh-CN" sz="2800" b="1" dirty="0"/>
              <a:t>问题</a:t>
            </a:r>
            <a:r>
              <a:rPr lang="zh-CN" altLang="zh-CN" sz="2800" b="1" dirty="0" smtClean="0"/>
              <a:t>清单</a:t>
            </a:r>
            <a:endParaRPr lang="en-US" altLang="zh-CN" sz="2800" b="1" dirty="0" smtClean="0"/>
          </a:p>
          <a:p>
            <a:pPr>
              <a:lnSpc>
                <a:spcPct val="200000"/>
              </a:lnSpc>
            </a:pPr>
            <a:r>
              <a:rPr lang="en-US" altLang="zh-CN" sz="2800" b="1" dirty="0" smtClean="0"/>
              <a:t>      </a:t>
            </a:r>
            <a:r>
              <a:rPr lang="zh-CN" altLang="zh-CN" sz="2400" dirty="0" smtClean="0"/>
              <a:t>不</a:t>
            </a:r>
            <a:r>
              <a:rPr lang="zh-CN" altLang="zh-CN" sz="2400" dirty="0"/>
              <a:t>按时下单，漏单改单时有发生</a:t>
            </a:r>
            <a:r>
              <a:rPr lang="zh-CN" altLang="zh-CN" sz="2400" dirty="0" smtClean="0"/>
              <a:t>。</a:t>
            </a:r>
            <a:r>
              <a:rPr lang="zh-CN" altLang="en-US" sz="2400" dirty="0" smtClean="0"/>
              <a:t>不按时改单补单。原因有两种：下单员责任性不强，开单员没有及时提供菜单。</a:t>
            </a:r>
            <a:endParaRPr lang="zh-CN" altLang="zh-CN" sz="2400" dirty="0"/>
          </a:p>
        </p:txBody>
      </p:sp>
      <p:sp>
        <p:nvSpPr>
          <p:cNvPr id="3" name="Rectangle 7"/>
          <p:cNvSpPr/>
          <p:nvPr/>
        </p:nvSpPr>
        <p:spPr>
          <a:xfrm>
            <a:off x="1150619" y="2104157"/>
            <a:ext cx="4626725" cy="359179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48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8735" y="447973"/>
            <a:ext cx="57606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 smtClean="0"/>
              <a:t>                </a:t>
            </a:r>
            <a:r>
              <a:rPr lang="zh-CN" altLang="zh-CN" sz="2800" b="1" dirty="0" smtClean="0"/>
              <a:t>开</a:t>
            </a:r>
            <a:r>
              <a:rPr lang="zh-CN" altLang="zh-CN" sz="2800" b="1" dirty="0"/>
              <a:t>单环</a:t>
            </a:r>
            <a:r>
              <a:rPr lang="zh-CN" altLang="zh-CN" sz="2800" b="1" dirty="0" smtClean="0"/>
              <a:t>节</a:t>
            </a:r>
            <a:r>
              <a:rPr lang="zh-CN" altLang="zh-CN" sz="2800" b="1" dirty="0"/>
              <a:t>问题</a:t>
            </a:r>
            <a:r>
              <a:rPr lang="zh-CN" altLang="zh-CN" sz="2800" b="1" dirty="0" smtClean="0"/>
              <a:t>清单</a:t>
            </a:r>
            <a:endParaRPr lang="en-US" altLang="zh-CN" sz="2800" b="1" dirty="0" smtClean="0"/>
          </a:p>
          <a:p>
            <a:pPr>
              <a:lnSpc>
                <a:spcPct val="200000"/>
              </a:lnSpc>
            </a:pPr>
            <a:r>
              <a:rPr lang="en-US" altLang="zh-CN" sz="3200" b="1" dirty="0" smtClean="0"/>
              <a:t>    </a:t>
            </a:r>
            <a:r>
              <a:rPr lang="zh-CN" altLang="zh-CN" sz="2400" dirty="0" smtClean="0"/>
              <a:t>菜单</a:t>
            </a:r>
            <a:r>
              <a:rPr lang="zh-CN" altLang="zh-CN" sz="2400" dirty="0"/>
              <a:t>开得不科学、不合理，没有均衡使用餐标，荤蔬搭配不均衡，过多使用冻品、油炸食品，影响学生营养均衡；漏单、改单时有发生；故意刁难配送企业，迫使企业上门意思意思；更严重的是拿上游供应商劳务费，倾向性开单，谁给钱就吃谁的菜、谁给得钱多就多吃谁的菜。</a:t>
            </a:r>
          </a:p>
        </p:txBody>
      </p:sp>
      <p:pic>
        <p:nvPicPr>
          <p:cNvPr id="4098" name="Picture 2" descr="D:\Users\User\Desktop\QQ截图202110201659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71" y="1384077"/>
            <a:ext cx="381642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 flipH="1">
            <a:off x="642952" y="482181"/>
            <a:ext cx="321453" cy="0"/>
          </a:xfrm>
          <a:prstGeom prst="line">
            <a:avLst/>
          </a:prstGeom>
          <a:ln w="25400">
            <a:solidFill>
              <a:schemeClr val="lt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108895" y="1474785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 </a:t>
            </a:r>
            <a:r>
              <a:rPr lang="zh-CN" altLang="en-US" sz="3200" b="1" dirty="0">
                <a:solidFill>
                  <a:srgbClr val="FF0000"/>
                </a:solidFill>
              </a:rPr>
              <a:t>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、廉洁自律是素质本色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                                                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                                                    </a:t>
            </a:r>
            <a:r>
              <a:rPr lang="zh-CN" altLang="en-US" sz="2400" b="1" dirty="0" smtClean="0"/>
              <a:t>侵害家长利益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            返点促销</a:t>
            </a:r>
            <a:endParaRPr lang="zh-CN" altLang="zh-CN" sz="2400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773191" y="3040261"/>
            <a:ext cx="100811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656795" y="4056757"/>
            <a:ext cx="1196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773191" y="4209157"/>
            <a:ext cx="1196516" cy="703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853311" y="4636185"/>
            <a:ext cx="2302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</a:rPr>
              <a:t>伤害教育形象</a:t>
            </a:r>
            <a:endParaRPr lang="en-US" altLang="zh-CN" sz="2400" b="1" dirty="0">
              <a:solidFill>
                <a:prstClr val="black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65279" y="3184277"/>
            <a:ext cx="3636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</a:rPr>
              <a:t>   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</a:rPr>
              <a:t>    损害学生健康</a:t>
            </a:r>
            <a:endParaRPr lang="en-US" altLang="zh-CN" sz="2400" b="1" dirty="0">
              <a:solidFill>
                <a:prstClr val="black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7717625" y="3184277"/>
            <a:ext cx="1160022" cy="872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717625" y="4056757"/>
            <a:ext cx="1016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856215" y="4209157"/>
            <a:ext cx="1021432" cy="721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7856215" y="3184277"/>
            <a:ext cx="3397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altLang="zh-CN" sz="2400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</a:rPr>
              <a:t>                 违纪</a:t>
            </a:r>
            <a:r>
              <a:rPr lang="zh-CN" altLang="en-US" sz="2400" b="1" dirty="0">
                <a:solidFill>
                  <a:prstClr val="black"/>
                </a:solidFill>
              </a:rPr>
              <a:t>违法</a:t>
            </a:r>
            <a:endParaRPr lang="en-US" altLang="zh-CN" sz="2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1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 flipH="1">
            <a:off x="642952" y="482181"/>
            <a:ext cx="321453" cy="0"/>
          </a:xfrm>
          <a:prstGeom prst="line">
            <a:avLst/>
          </a:prstGeom>
          <a:ln w="25400">
            <a:solidFill>
              <a:schemeClr val="lt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036887" y="880021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三、两项安全是配送本源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                                                      </a:t>
            </a:r>
            <a:r>
              <a:rPr lang="zh-CN" altLang="en-US" sz="2400" b="1" dirty="0" smtClean="0"/>
              <a:t>抓质量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        </a:t>
            </a:r>
            <a:r>
              <a:rPr lang="zh-CN" altLang="en-US" sz="2400" b="1" dirty="0" smtClean="0"/>
              <a:t>保障食品安全</a:t>
            </a:r>
            <a:endParaRPr lang="zh-CN" altLang="zh-CN" sz="2400" b="1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620791" y="1960141"/>
            <a:ext cx="119651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656795" y="2477666"/>
            <a:ext cx="1124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560290" y="2671402"/>
            <a:ext cx="1196516" cy="51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756807" y="2212169"/>
            <a:ext cx="2399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en-US" altLang="zh-CN" sz="2400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</a:rPr>
              <a:t>抓台账</a:t>
            </a:r>
            <a:endParaRPr lang="en-US" altLang="zh-CN" sz="2400" b="1" dirty="0">
              <a:solidFill>
                <a:prstClr val="black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17307" y="2212169"/>
            <a:ext cx="3384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</a:rPr>
              <a:t>抓卫生</a:t>
            </a:r>
            <a:endParaRPr lang="en-US" altLang="zh-CN" sz="2400" b="1" dirty="0">
              <a:solidFill>
                <a:prstClr val="black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4793912" y="4930721"/>
            <a:ext cx="1059399" cy="485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793912" y="5416525"/>
            <a:ext cx="1059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793912" y="5416525"/>
            <a:ext cx="987391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7856215" y="3184277"/>
            <a:ext cx="339769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</a:rPr>
              <a:t>                 </a:t>
            </a:r>
            <a:endParaRPr lang="en-US" altLang="zh-CN" sz="2400" b="1" dirty="0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56967" y="4768453"/>
            <a:ext cx="4073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b="1" dirty="0" smtClean="0"/>
          </a:p>
          <a:p>
            <a:r>
              <a:rPr lang="zh-CN" altLang="en-US" sz="2400" b="1" dirty="0" smtClean="0"/>
              <a:t>保障</a:t>
            </a:r>
            <a:r>
              <a:rPr lang="zh-CN" altLang="en-US" sz="2400" b="1" dirty="0"/>
              <a:t>人身安全 </a:t>
            </a:r>
            <a:endParaRPr lang="zh-CN" altLang="en-US" sz="2400" dirty="0"/>
          </a:p>
        </p:txBody>
      </p:sp>
      <p:sp>
        <p:nvSpPr>
          <p:cNvPr id="32" name="矩形 31"/>
          <p:cNvSpPr/>
          <p:nvPr/>
        </p:nvSpPr>
        <p:spPr>
          <a:xfrm>
            <a:off x="5853311" y="4768453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 smtClean="0"/>
              <a:t>健全规章制度</a:t>
            </a:r>
            <a:endParaRPr lang="en-US" altLang="zh-CN" sz="2400" b="1" dirty="0" smtClean="0"/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/>
              <a:t>加强思想教育</a:t>
            </a:r>
            <a:endParaRPr lang="en-US" altLang="zh-CN" sz="2400" b="1" dirty="0" smtClean="0"/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/>
              <a:t>强化日常监管</a:t>
            </a:r>
            <a:endParaRPr lang="en-US" altLang="zh-CN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7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20864" y="952029"/>
            <a:ext cx="46805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zh-CN" altLang="zh-CN" sz="2800" b="1" dirty="0" smtClean="0">
                <a:solidFill>
                  <a:srgbClr val="FF0000"/>
                </a:solidFill>
              </a:rPr>
              <a:t>履</a:t>
            </a:r>
            <a:r>
              <a:rPr lang="zh-CN" altLang="zh-CN" sz="2800" b="1" dirty="0">
                <a:solidFill>
                  <a:srgbClr val="FF0000"/>
                </a:solidFill>
              </a:rPr>
              <a:t>职尽责是工作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本职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zh-CN" altLang="zh-C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       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廉洁</a:t>
            </a:r>
            <a:r>
              <a:rPr lang="zh-CN" altLang="zh-CN" sz="2800" b="1" dirty="0">
                <a:solidFill>
                  <a:srgbClr val="FF0000"/>
                </a:solidFill>
              </a:rPr>
              <a:t>自律是素质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本色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zh-CN" altLang="zh-C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              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两</a:t>
            </a:r>
            <a:r>
              <a:rPr lang="zh-CN" altLang="zh-CN" sz="2800" b="1" dirty="0">
                <a:solidFill>
                  <a:srgbClr val="FF0000"/>
                </a:solidFill>
              </a:rPr>
              <a:t>项安全是配送本源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766" y="1600201"/>
            <a:ext cx="2447890" cy="3744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" b="11974"/>
          <a:stretch>
            <a:fillRect/>
          </a:stretch>
        </p:blipFill>
        <p:spPr>
          <a:xfrm rot="19506195">
            <a:off x="9453711" y="1784174"/>
            <a:ext cx="2340000" cy="13166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r="4992" b="8636"/>
          <a:stretch>
            <a:fillRect/>
          </a:stretch>
        </p:blipFill>
        <p:spPr>
          <a:xfrm rot="2252455">
            <a:off x="9453711" y="4686216"/>
            <a:ext cx="2340000" cy="13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0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diagram"/>
  <p:tag name="KSO_WM_TEMPLATE_INDEX" val="201854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diagram"/>
  <p:tag name="KSO_WM_TEMPLATE_INDEX" val="201854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404"/>
  <p:tag name="KSO_WM_TAG_VERSION" val="1.0"/>
  <p:tag name="KSO_WM_BEAUTIFY_FLAG" val="#wm#"/>
  <p:tag name="KSO_WM_TEMPLATE_SUBCATEGORY" val="0"/>
  <p:tag name="KSO_WM_TEMPLATE_MASTER_TYPE" val="0"/>
  <p:tag name="KSO_WM_TEMPLATE_COLOR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291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EMPLATE_MASTER_THUMB_INDEX" val="0"/>
  <p:tag name="KSO_WM_UNIT_SHOW_EDIT_AREA_INDICATION" val="0"/>
  <p:tag name="KSO_WM_SLIDE_SIZE" val="900*540"/>
  <p:tag name="KSO_WM_SLIDE_POSITION" val="0*0"/>
  <p:tag name="KSO_WM_DIAGRAM_GROUP_CODE" val="r1-1"/>
  <p:tag name="KSO_WM_SLIDE_DIAGTYPE" val="r"/>
  <p:tag name="KSO_WM_TAG_VERSION" val="1.0"/>
  <p:tag name="KSO_WM_BEAUTIFY_FLAG" val="#wm#"/>
  <p:tag name="KSO_WM_TEMPLATE_CATEGORY" val="diagram"/>
  <p:tag name="KSO_WM_TEMPLATE_INDEX" val="20212911"/>
  <p:tag name="KSO_WM_SLIDE_LAYOUT" val="a_d_f"/>
  <p:tag name="KSO_WM_SLIDE_LAYOUT_CNT" val="1_1_1"/>
  <p:tag name="KSO_WM_SLIDE_LAYOUT_INFO" val="{&quot;direction&quot;:1,&quot;id&quot;:&quot;2021-04-01T15:24:24&quot;,&quot;maxSize&quot;:{&quot;size1&quot;:49.999643227444416},&quot;minSize&quot;:{&quot;size1&quot;:37.499643227444416},&quot;normalSize&quot;:{&quot;size1&quot;:44.843393227444416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24:24&quot;,&quot;maxSize&quot;:{&quot;size1&quot;:46.700000000000003},&quot;minSize&quot;:{&quot;size1&quot;:35.600000000000001},&quot;normalSize&quot;:{&quot;size1&quot;:46.699999999999996},&quot;subLayout&quot;:[{&quot;id&quot;:&quot;2021-04-01T15:24:24&quot;,&quot;margin&quot;:{&quot;bottom&quot;:0.026000002399086952,&quot;left&quot;:2.1170001029968262,&quot;right&quot;:2.1170001029968262,&quot;top&quot;:4.6570000648498535},&quot;type&quot;:0},{&quot;id&quot;:&quot;2021-04-01T15:24:24&quot;,&quot;margin&quot;:{&quot;bottom&quot;:5.5029997825622559,&quot;left&quot;:2.1170001029968262,&quot;right&quot;:2.1170001029968262,&quot;top&quot;:0.81999999284744263},&quot;type&quot;:0}],&quot;type&quot;:0},{&quot;id&quot;:&quot;2021-04-01T15:24:24&quot;,&quot;margin&quot;:{&quot;bottom&quot;:1.6929999589920044,&quot;left&quot;:1.6929999589920044,&quot;right&quot;:1.6929999589920044,&quot;top&quot;:1.6929999589920044},&quot;type&quot;:0}],&quot;type&quot;:0}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ca3ae7b7ee298d4025fbb"/>
  <p:tag name="KSO_WM_CHIP_FILLPROP" val="[[{&quot;text_align&quot;:&quot;lb&quot;,&quot;text_direction&quot;:&quot;horizontal&quot;,&quot;support_big_font&quot;:true,&quot;picture_toward&quot;:0,&quot;picture_dockside&quot;:[],&quot;fill_id&quot;:&quot;dd1f5506935949d784ddd5b5369b6417&quot;,&quot;fill_align&quot;:&quot;lb&quot;,&quot;chip_types&quot;:[&quot;text&quot;,&quot;header&quot;]},{&quot;text_align&quot;:&quot;lt&quot;,&quot;text_direction&quot;:&quot;horizontal&quot;,&quot;support_big_font&quot;:true,&quot;picture_toward&quot;:0,&quot;picture_dockside&quot;:[],&quot;fill_id&quot;:&quot;1e004a9bdb3149f58cb257a9f321ee51&quot;,&quot;fill_align&quot;:&quot;lt&quot;,&quot;chip_types&quot;:[&quot;text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312565897ad4d34a2619bd4a256236c&quot;,&quot;fill_align&quot;:&quot;cm&quot;,&quot;chip_types&quot;:[&quot;diagram&quot;,&quot;pictext&quot;,&quot;picture&quot;,&quot;chart&quot;,&quot;table&quot;,&quot;video&quot;]}]]"/>
  <p:tag name="KSO_WM_CHIP_DECFILLPROP" val="[]"/>
  <p:tag name="KSO_WM_SLIDE_CAN_ADD_NAVIGATION" val="1"/>
  <p:tag name="KSO_WM_CHIP_GROUPID" val="5f6ca3ae7b7ee298d4025fba"/>
  <p:tag name="KSO_WM_SLIDE_BK_DARK_LIGHT" val="2"/>
  <p:tag name="KSO_WM_SLIDE_BACKGROUND_TYPE" val="leftRight"/>
  <p:tag name="KSO_WM_SLIDE_SUPPORT_FEATURE_TYPE" val="3"/>
  <p:tag name="KSO_WM_TEMPLATE_ASSEMBLE_XID" val="60656efe4054ed1e2fb801f6"/>
  <p:tag name="KSO_WM_TEMPLATE_ASSEMBLE_GROUPID" val="60656efe4054ed1e2fb801f6"/>
  <p:tag name="KSO_WM_UNIT_FLASH_PICTURE_TYP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911_1*i*2"/>
  <p:tag name="KSO_WM_TEMPLATE_CATEGORY" val="diagram"/>
  <p:tag name="KSO_WM_TEMPLATE_INDEX" val="20212911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87b29056aa3e4ed2b7f1000c3229b2b1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2,&quot;IsAbs&quot;:true},&quot;DecorateInfoW&quot;:{&quot;IsAbs&quot;:true},&quot;DecorateInfoH&quot;:{&quot;IsAbs&quot;:true},&quot;whChangeMode&quot;:0}"/>
  <p:tag name="KSO_WM_CHIP_GROUPID" val="5f6ca3ae7b7ee298d4025fba"/>
  <p:tag name="KSO_WM_CHIP_XID" val="5f6ca3ae7b7ee298d4025fbb"/>
  <p:tag name="KSO_WM_UNIT_LINE_FORE_SCHEMECOLOR_INDEX_BRIGHTNESS" val="0"/>
  <p:tag name="KSO_WM_UNIT_LINE_FORE_SCHEMECOLOR_INDEX" val="16"/>
  <p:tag name="KSO_WM_UNIT_LINE_FILL_TYPE" val="2"/>
  <p:tag name="KSO_WM_TEMPLATE_ASSEMBLE_XID" val="60656efe4054ed1e2fb801f6"/>
  <p:tag name="KSO_WM_TEMPLATE_ASSEMBLE_GROUPID" val="60656efe4054ed1e2fb801f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291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EMPLATE_MASTER_THUMB_INDEX" val="0"/>
  <p:tag name="KSO_WM_UNIT_SHOW_EDIT_AREA_INDICATION" val="0"/>
  <p:tag name="KSO_WM_SLIDE_SIZE" val="900*540"/>
  <p:tag name="KSO_WM_SLIDE_POSITION" val="0*0"/>
  <p:tag name="KSO_WM_DIAGRAM_GROUP_CODE" val="r1-1"/>
  <p:tag name="KSO_WM_SLIDE_DIAGTYPE" val="r"/>
  <p:tag name="KSO_WM_TAG_VERSION" val="1.0"/>
  <p:tag name="KSO_WM_BEAUTIFY_FLAG" val="#wm#"/>
  <p:tag name="KSO_WM_TEMPLATE_CATEGORY" val="diagram"/>
  <p:tag name="KSO_WM_TEMPLATE_INDEX" val="20212911"/>
  <p:tag name="KSO_WM_SLIDE_LAYOUT" val="a_d_f"/>
  <p:tag name="KSO_WM_SLIDE_LAYOUT_CNT" val="1_1_1"/>
  <p:tag name="KSO_WM_SLIDE_LAYOUT_INFO" val="{&quot;direction&quot;:1,&quot;id&quot;:&quot;2021-04-01T15:24:24&quot;,&quot;maxSize&quot;:{&quot;size1&quot;:49.999643227444416},&quot;minSize&quot;:{&quot;size1&quot;:37.499643227444416},&quot;normalSize&quot;:{&quot;size1&quot;:44.843393227444416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24:24&quot;,&quot;maxSize&quot;:{&quot;size1&quot;:46.700000000000003},&quot;minSize&quot;:{&quot;size1&quot;:35.600000000000001},&quot;normalSize&quot;:{&quot;size1&quot;:46.699999999999996},&quot;subLayout&quot;:[{&quot;id&quot;:&quot;2021-04-01T15:24:24&quot;,&quot;margin&quot;:{&quot;bottom&quot;:0.026000002399086952,&quot;left&quot;:2.1170001029968262,&quot;right&quot;:2.1170001029968262,&quot;top&quot;:4.6570000648498535},&quot;type&quot;:0},{&quot;id&quot;:&quot;2021-04-01T15:24:24&quot;,&quot;margin&quot;:{&quot;bottom&quot;:5.5029997825622559,&quot;left&quot;:2.1170001029968262,&quot;right&quot;:2.1170001029968262,&quot;top&quot;:0.81999999284744263},&quot;type&quot;:0}],&quot;type&quot;:0},{&quot;id&quot;:&quot;2021-04-01T15:24:24&quot;,&quot;margin&quot;:{&quot;bottom&quot;:1.6929999589920044,&quot;left&quot;:1.6929999589920044,&quot;right&quot;:1.6929999589920044,&quot;top&quot;:1.6929999589920044},&quot;type&quot;:0}],&quot;type&quot;:0}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ca3ae7b7ee298d4025fbb"/>
  <p:tag name="KSO_WM_CHIP_FILLPROP" val="[[{&quot;text_align&quot;:&quot;lb&quot;,&quot;text_direction&quot;:&quot;horizontal&quot;,&quot;support_big_font&quot;:true,&quot;picture_toward&quot;:0,&quot;picture_dockside&quot;:[],&quot;fill_id&quot;:&quot;dd1f5506935949d784ddd5b5369b6417&quot;,&quot;fill_align&quot;:&quot;lb&quot;,&quot;chip_types&quot;:[&quot;text&quot;,&quot;header&quot;]},{&quot;text_align&quot;:&quot;lt&quot;,&quot;text_direction&quot;:&quot;horizontal&quot;,&quot;support_big_font&quot;:true,&quot;picture_toward&quot;:0,&quot;picture_dockside&quot;:[],&quot;fill_id&quot;:&quot;1e004a9bdb3149f58cb257a9f321ee51&quot;,&quot;fill_align&quot;:&quot;lt&quot;,&quot;chip_types&quot;:[&quot;text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312565897ad4d34a2619bd4a256236c&quot;,&quot;fill_align&quot;:&quot;cm&quot;,&quot;chip_types&quot;:[&quot;diagram&quot;,&quot;pictext&quot;,&quot;picture&quot;,&quot;chart&quot;,&quot;table&quot;,&quot;video&quot;]}]]"/>
  <p:tag name="KSO_WM_CHIP_DECFILLPROP" val="[]"/>
  <p:tag name="KSO_WM_SLIDE_CAN_ADD_NAVIGATION" val="1"/>
  <p:tag name="KSO_WM_CHIP_GROUPID" val="5f6ca3ae7b7ee298d4025fba"/>
  <p:tag name="KSO_WM_SLIDE_BK_DARK_LIGHT" val="2"/>
  <p:tag name="KSO_WM_SLIDE_BACKGROUND_TYPE" val="leftRight"/>
  <p:tag name="KSO_WM_SLIDE_SUPPORT_FEATURE_TYPE" val="3"/>
  <p:tag name="KSO_WM_TEMPLATE_ASSEMBLE_XID" val="60656efe4054ed1e2fb801f6"/>
  <p:tag name="KSO_WM_TEMPLATE_ASSEMBLE_GROUPID" val="60656efe4054ed1e2fb801f6"/>
  <p:tag name="KSO_WM_UNIT_FLASH_PICTURE_TYP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911_1*i*2"/>
  <p:tag name="KSO_WM_TEMPLATE_CATEGORY" val="diagram"/>
  <p:tag name="KSO_WM_TEMPLATE_INDEX" val="20212911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87b29056aa3e4ed2b7f1000c3229b2b1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2,&quot;IsAbs&quot;:true},&quot;DecorateInfoW&quot;:{&quot;IsAbs&quot;:true},&quot;DecorateInfoH&quot;:{&quot;IsAbs&quot;:true},&quot;whChangeMode&quot;:0}"/>
  <p:tag name="KSO_WM_CHIP_GROUPID" val="5f6ca3ae7b7ee298d4025fba"/>
  <p:tag name="KSO_WM_CHIP_XID" val="5f6ca3ae7b7ee298d4025fbb"/>
  <p:tag name="KSO_WM_UNIT_LINE_FORE_SCHEMECOLOR_INDEX_BRIGHTNESS" val="0"/>
  <p:tag name="KSO_WM_UNIT_LINE_FORE_SCHEMECOLOR_INDEX" val="16"/>
  <p:tag name="KSO_WM_UNIT_LINE_FILL_TYPE" val="2"/>
  <p:tag name="KSO_WM_TEMPLATE_ASSEMBLE_XID" val="60656efe4054ed1e2fb801f6"/>
  <p:tag name="KSO_WM_TEMPLATE_ASSEMBLE_GROUPID" val="60656efe4054ed1e2fb801f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291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EMPLATE_MASTER_THUMB_INDEX" val="0"/>
  <p:tag name="KSO_WM_UNIT_SHOW_EDIT_AREA_INDICATION" val="0"/>
  <p:tag name="KSO_WM_SLIDE_SIZE" val="900*540"/>
  <p:tag name="KSO_WM_SLIDE_POSITION" val="0*0"/>
  <p:tag name="KSO_WM_DIAGRAM_GROUP_CODE" val="r1-1"/>
  <p:tag name="KSO_WM_SLIDE_DIAGTYPE" val="r"/>
  <p:tag name="KSO_WM_TAG_VERSION" val="1.0"/>
  <p:tag name="KSO_WM_BEAUTIFY_FLAG" val="#wm#"/>
  <p:tag name="KSO_WM_TEMPLATE_CATEGORY" val="diagram"/>
  <p:tag name="KSO_WM_TEMPLATE_INDEX" val="20212911"/>
  <p:tag name="KSO_WM_SLIDE_LAYOUT" val="a_d_f"/>
  <p:tag name="KSO_WM_SLIDE_LAYOUT_CNT" val="1_1_1"/>
  <p:tag name="KSO_WM_SLIDE_LAYOUT_INFO" val="{&quot;direction&quot;:1,&quot;id&quot;:&quot;2021-04-01T15:24:24&quot;,&quot;maxSize&quot;:{&quot;size1&quot;:49.999643227444416},&quot;minSize&quot;:{&quot;size1&quot;:37.499643227444416},&quot;normalSize&quot;:{&quot;size1&quot;:44.843393227444416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1-04-01T15:24:24&quot;,&quot;maxSize&quot;:{&quot;size1&quot;:46.700000000000003},&quot;minSize&quot;:{&quot;size1&quot;:35.600000000000001},&quot;normalSize&quot;:{&quot;size1&quot;:46.699999999999996},&quot;subLayout&quot;:[{&quot;id&quot;:&quot;2021-04-01T15:24:24&quot;,&quot;margin&quot;:{&quot;bottom&quot;:0.026000002399086952,&quot;left&quot;:2.1170001029968262,&quot;right&quot;:2.1170001029968262,&quot;top&quot;:4.6570000648498535},&quot;type&quot;:0},{&quot;id&quot;:&quot;2021-04-01T15:24:24&quot;,&quot;margin&quot;:{&quot;bottom&quot;:5.5029997825622559,&quot;left&quot;:2.1170001029968262,&quot;right&quot;:2.1170001029968262,&quot;top&quot;:0.81999999284744263},&quot;type&quot;:0}],&quot;type&quot;:0},{&quot;id&quot;:&quot;2021-04-01T15:24:24&quot;,&quot;margin&quot;:{&quot;bottom&quot;:1.6929999589920044,&quot;left&quot;:1.6929999589920044,&quot;right&quot;:1.6929999589920044,&quot;top&quot;:1.6929999589920044},&quot;type&quot;:0}],&quot;type&quot;:0}"/>
  <p:tag name="KSO_WM_SLIDE_BACKGROUND" val="[&quot;leftRight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ca3ae7b7ee298d4025fbb"/>
  <p:tag name="KSO_WM_CHIP_FILLPROP" val="[[{&quot;text_align&quot;:&quot;lb&quot;,&quot;text_direction&quot;:&quot;horizontal&quot;,&quot;support_big_font&quot;:true,&quot;picture_toward&quot;:0,&quot;picture_dockside&quot;:[],&quot;fill_id&quot;:&quot;dd1f5506935949d784ddd5b5369b6417&quot;,&quot;fill_align&quot;:&quot;lb&quot;,&quot;chip_types&quot;:[&quot;text&quot;,&quot;header&quot;]},{&quot;text_align&quot;:&quot;lt&quot;,&quot;text_direction&quot;:&quot;horizontal&quot;,&quot;support_big_font&quot;:true,&quot;picture_toward&quot;:0,&quot;picture_dockside&quot;:[],&quot;fill_id&quot;:&quot;1e004a9bdb3149f58cb257a9f321ee51&quot;,&quot;fill_align&quot;:&quot;lt&quot;,&quot;chip_types&quot;:[&quot;text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e312565897ad4d34a2619bd4a256236c&quot;,&quot;fill_align&quot;:&quot;cm&quot;,&quot;chip_types&quot;:[&quot;diagram&quot;,&quot;pictext&quot;,&quot;picture&quot;,&quot;chart&quot;,&quot;table&quot;,&quot;video&quot;]}]]"/>
  <p:tag name="KSO_WM_CHIP_DECFILLPROP" val="[]"/>
  <p:tag name="KSO_WM_SLIDE_CAN_ADD_NAVIGATION" val="1"/>
  <p:tag name="KSO_WM_CHIP_GROUPID" val="5f6ca3ae7b7ee298d4025fba"/>
  <p:tag name="KSO_WM_SLIDE_BK_DARK_LIGHT" val="2"/>
  <p:tag name="KSO_WM_SLIDE_BACKGROUND_TYPE" val="leftRight"/>
  <p:tag name="KSO_WM_SLIDE_SUPPORT_FEATURE_TYPE" val="3"/>
  <p:tag name="KSO_WM_TEMPLATE_ASSEMBLE_XID" val="60656efe4054ed1e2fb801f6"/>
  <p:tag name="KSO_WM_TEMPLATE_ASSEMBLE_GROUPID" val="60656efe4054ed1e2fb801f6"/>
  <p:tag name="KSO_WM_UNIT_FLASH_PICTURE_TYP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911_1*i*2"/>
  <p:tag name="KSO_WM_TEMPLATE_CATEGORY" val="diagram"/>
  <p:tag name="KSO_WM_TEMPLATE_INDEX" val="20212911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87b29056aa3e4ed2b7f1000c3229b2b1"/>
  <p:tag name="KSO_WM_UNIT_DECORATE_INFO" val="{&quot;ReferentInfo&quot;:{&quot;Id&quot;:&quot;slide&quot;,&quot;X&quot;:{&quot;Pos&quot;:0},&quot;Y&quot;:{&quot;Pos&quot;:0}},&quot;DecorateInfoX&quot;:{&quot;Pos&quot;:0,&quot;IsAbs&quot;:true},&quot;DecorateInfoY&quot;:{&quot;Pos&quot;:2,&quot;IsAbs&quot;:true},&quot;DecorateInfoW&quot;:{&quot;IsAbs&quot;:true},&quot;DecorateInfoH&quot;:{&quot;IsAbs&quot;:true},&quot;whChangeMode&quot;:0}"/>
  <p:tag name="KSO_WM_CHIP_GROUPID" val="5f6ca3ae7b7ee298d4025fba"/>
  <p:tag name="KSO_WM_CHIP_XID" val="5f6ca3ae7b7ee298d4025fbb"/>
  <p:tag name="KSO_WM_UNIT_LINE_FORE_SCHEMECOLOR_INDEX_BRIGHTNESS" val="0"/>
  <p:tag name="KSO_WM_UNIT_LINE_FORE_SCHEMECOLOR_INDEX" val="16"/>
  <p:tag name="KSO_WM_UNIT_LINE_FILL_TYPE" val="2"/>
  <p:tag name="KSO_WM_TEMPLATE_ASSEMBLE_XID" val="60656efe4054ed1e2fb801f6"/>
  <p:tag name="KSO_WM_TEMPLATE_ASSEMBLE_GROUPID" val="60656efe4054ed1e2fb801f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自定义设计方案">
  <a:themeElements>
    <a:clrScheme name="自定义 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9C33"/>
      </a:accent1>
      <a:accent2>
        <a:srgbClr val="FFC000"/>
      </a:accent2>
      <a:accent3>
        <a:srgbClr val="059C33"/>
      </a:accent3>
      <a:accent4>
        <a:srgbClr val="FFC000"/>
      </a:accent4>
      <a:accent5>
        <a:srgbClr val="059C33"/>
      </a:accent5>
      <a:accent6>
        <a:srgbClr val="FFC000"/>
      </a:accent6>
      <a:hlink>
        <a:srgbClr val="059C33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ysClr val="windowText" lastClr="000000"/>
      </a:dk1>
      <a:lt1>
        <a:sysClr val="window" lastClr="FFFFFF"/>
      </a:lt1>
      <a:dk2>
        <a:srgbClr val="EEF2EF"/>
      </a:dk2>
      <a:lt2>
        <a:srgbClr val="FFFFFF"/>
      </a:lt2>
      <a:accent1>
        <a:srgbClr val="B1C2B4"/>
      </a:accent1>
      <a:accent2>
        <a:srgbClr val="A8C1BB"/>
      </a:accent2>
      <a:accent3>
        <a:srgbClr val="A3BEC1"/>
      </a:accent3>
      <a:accent4>
        <a:srgbClr val="A5BBC6"/>
      </a:accent4>
      <a:accent5>
        <a:srgbClr val="ACB6C6"/>
      </a:accent5>
      <a:accent6>
        <a:srgbClr val="B4B1C2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自定义</PresentationFormat>
  <Paragraphs>51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1_自定义设计方案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bt891.pptx</dc:title>
  <dc:creator/>
  <cp:lastModifiedBy/>
  <cp:revision>128</cp:revision>
  <dcterms:created xsi:type="dcterms:W3CDTF">2016-10-17T14:00:00Z</dcterms:created>
  <dcterms:modified xsi:type="dcterms:W3CDTF">2021-10-20T09:00:33Z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71B527E39ED2439082E0F1283BADC127</vt:lpwstr>
  </property>
</Properties>
</file>